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57" r:id="rId4"/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D45B58-F7AB-4226-A50F-7AFFD12D443E}">
          <p14:sldIdLst>
            <p14:sldId id="258"/>
            <p14:sldId id="259"/>
          </p14:sldIdLst>
        </p14:section>
        <p14:section name="Sugestões de layout" id="{0C7D6627-E515-4FAA-A3E4-14AD70B5AF99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69"/>
    <a:srgbClr val="5F1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9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0159-6333-4D08-AE13-F2839B5E08EA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386-E8DA-4967-A80C-C02BA9217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37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BE2CE06-ACDB-4C21-8194-701BEC62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 b="4992"/>
          <a:stretch/>
        </p:blipFill>
        <p:spPr>
          <a:xfrm>
            <a:off x="0" y="5809129"/>
            <a:ext cx="32399288" cy="352312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A1A9AD-65E0-49A2-BDB9-2ABFA24C6BB5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8E01B2A-2F9B-4982-864F-AA11556AB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5F1A4F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BEE02715-AF8A-4DD0-8E78-B7FAEC713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7F4432C5-B8FA-424B-B475-728D12BF53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5F0FBEC9-0514-4E54-A487-E5F74C256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duas colunas 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83E8FC83-60B2-4C09-AF8D-6031C64C9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48138" y="11950700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duas colunas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DDD3996A-A730-4DA9-A32E-ACF3BEAF7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07F7BCA-4DF3-48CC-AAAF-E34722E0406A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FB5D98-AEB5-4EDC-93A3-1533780116E9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39063AB-7AD1-4463-9FC7-67147EFA820C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1A1CADA-1F0F-409A-A4F5-3440BB3D8361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541B7AF-1596-4F3D-AF9F-0142BDACFAA9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CD1ECE1-94F4-4574-8859-8E9AB2AB0392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BCA1B76-1F15-48F5-96C1-33E2DC3DD34E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47A494-AC47-431D-A5CA-C5A3FA32A89C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F19CE37-5941-4A13-8860-67EE3F09129E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3" userDrawn="1">
          <p15:clr>
            <a:srgbClr val="FBAE40"/>
          </p15:clr>
        </p15:guide>
        <p15:guide id="2" orient="horz" pos="3968" userDrawn="1">
          <p15:clr>
            <a:srgbClr val="FBAE40"/>
          </p15:clr>
        </p15:guide>
        <p15:guide id="4" pos="12971" userDrawn="1">
          <p15:clr>
            <a:srgbClr val="FBAE40"/>
          </p15:clr>
        </p15:guide>
        <p15:guide id="5" pos="10613" userDrawn="1">
          <p15:clr>
            <a:srgbClr val="FBAE40"/>
          </p15:clr>
        </p15:guide>
        <p15:guide id="6" pos="13743" userDrawn="1">
          <p15:clr>
            <a:srgbClr val="FBAE40"/>
          </p15:clr>
        </p15:guide>
        <p15:guide id="7" pos="19276" userDrawn="1">
          <p15:clr>
            <a:srgbClr val="FBAE40"/>
          </p15:clr>
        </p15:guide>
        <p15:guide id="8" orient="horz" pos="6757" userDrawn="1">
          <p15:clr>
            <a:srgbClr val="FBAE40"/>
          </p15:clr>
        </p15:guide>
        <p15:guide id="9" orient="horz" pos="7528" userDrawn="1">
          <p15:clr>
            <a:srgbClr val="FBAE40"/>
          </p15:clr>
        </p15:guide>
        <p15:guide id="10" orient="horz" pos="23427" userDrawn="1">
          <p15:clr>
            <a:srgbClr val="FBAE40"/>
          </p15:clr>
        </p15:guide>
        <p15:guide id="11" orient="horz" pos="24221" userDrawn="1">
          <p15:clr>
            <a:srgbClr val="FBAE40"/>
          </p15:clr>
        </p15:guide>
        <p15:guide id="12" orient="horz" pos="25264" userDrawn="1">
          <p15:clr>
            <a:srgbClr val="FBAE40"/>
          </p15:clr>
        </p15:guide>
        <p15:guide id="13" pos="97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e -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3">
            <a:extLst>
              <a:ext uri="{FF2B5EF4-FFF2-40B4-BE49-F238E27FC236}">
                <a16:creationId xmlns:a16="http://schemas.microsoft.com/office/drawing/2014/main" id="{52FF936D-B8B7-4202-8A8F-37F099AF9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5F1A4F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4" name="Espaço Reservado para Texto 13">
            <a:extLst>
              <a:ext uri="{FF2B5EF4-FFF2-40B4-BE49-F238E27FC236}">
                <a16:creationId xmlns:a16="http://schemas.microsoft.com/office/drawing/2014/main" id="{C2D12AD2-9CFE-4CF2-B8CB-43E623403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5" name="Espaço Reservado para Imagem 16">
            <a:extLst>
              <a:ext uri="{FF2B5EF4-FFF2-40B4-BE49-F238E27FC236}">
                <a16:creationId xmlns:a16="http://schemas.microsoft.com/office/drawing/2014/main" id="{6B07D30C-B811-4A4A-B6AE-504692296B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6" name="Espaço Reservado para Texto 19">
            <a:extLst>
              <a:ext uri="{FF2B5EF4-FFF2-40B4-BE49-F238E27FC236}">
                <a16:creationId xmlns:a16="http://schemas.microsoft.com/office/drawing/2014/main" id="{3CBEF4FE-9748-4D67-9EB4-C5C90105FE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duas colunas </a:t>
            </a:r>
          </a:p>
        </p:txBody>
      </p:sp>
      <p:sp>
        <p:nvSpPr>
          <p:cNvPr id="7" name="Espaço Reservado para Texto 22">
            <a:extLst>
              <a:ext uri="{FF2B5EF4-FFF2-40B4-BE49-F238E27FC236}">
                <a16:creationId xmlns:a16="http://schemas.microsoft.com/office/drawing/2014/main" id="{41688C16-ABC0-481E-8430-85DC23D56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48138" y="11950700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duas colunas</a:t>
            </a:r>
          </a:p>
        </p:txBody>
      </p:sp>
      <p:sp>
        <p:nvSpPr>
          <p:cNvPr id="8" name="Espaço Reservado para Texto 24">
            <a:extLst>
              <a:ext uri="{FF2B5EF4-FFF2-40B4-BE49-F238E27FC236}">
                <a16:creationId xmlns:a16="http://schemas.microsoft.com/office/drawing/2014/main" id="{E7F3D951-568D-4410-828A-B9D108C51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AFF16E-B545-452B-95B7-FE2898CA4F70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2206AAE-7DE3-496B-BA15-51C888C671F6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2EE889-5599-476A-8039-7C6B58DA6EF0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B4EAB58-96B0-44B9-9EE8-6D42E49128B7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04627B-0A38-4B81-A6E5-09261501CB06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82B80CC-AF9D-42E1-8F76-FB65B54E812F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FD5C7F-061C-4616-8E6B-292F4103558A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F807588-803A-4F72-8B0E-E527525182FD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01B0F0-38EE-4932-885C-4E12508E74B9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8B641D5-4991-4CB0-8C7A-28C6954F346F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4" pos="12971">
          <p15:clr>
            <a:srgbClr val="FBAE40"/>
          </p15:clr>
        </p15:guide>
        <p15:guide id="5" pos="10613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  <p15:guide id="13" pos="97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259CDAE-635F-4F28-82BD-9D310D11E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5125"/>
          <a:stretch/>
        </p:blipFill>
        <p:spPr>
          <a:xfrm>
            <a:off x="167" y="5809128"/>
            <a:ext cx="32398954" cy="351775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74B3C7-2089-40BC-AD31-F65CC071B19D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95EB32-4B71-439B-BA4C-8893EF9C86BA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AF5121-38D9-4724-83AB-51D975FA202C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38EEEB-A161-416B-B8D9-FCBFEA7B1F30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710FD-A829-4587-BD50-FF5A2AE303CB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009641-6218-464A-B25F-50CFD356AFD7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38FBD8-31E3-4D7C-B745-19097C475D3B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21320E-DE0A-4E9D-A5A1-EE090DA7A979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A1D02C-85F3-44E3-B1BB-6C23268D9504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1F8757-78CE-480D-9F61-A1334DC67E8A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5B6AE753-028F-42F3-8FF9-2223F3E31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5F1A4F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094E2BB7-E1BB-4B52-B42B-763945F11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6" name="Espaço Reservado para Imagem 16">
            <a:extLst>
              <a:ext uri="{FF2B5EF4-FFF2-40B4-BE49-F238E27FC236}">
                <a16:creationId xmlns:a16="http://schemas.microsoft.com/office/drawing/2014/main" id="{1694AA99-5D78-49A3-8FC2-7F5055F4F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17" name="Espaço Reservado para Texto 19">
            <a:extLst>
              <a:ext uri="{FF2B5EF4-FFF2-40B4-BE49-F238E27FC236}">
                <a16:creationId xmlns:a16="http://schemas.microsoft.com/office/drawing/2014/main" id="{ED52D138-E561-416C-9EA3-4BDA1A938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três colunas </a:t>
            </a:r>
          </a:p>
        </p:txBody>
      </p:sp>
      <p:sp>
        <p:nvSpPr>
          <p:cNvPr id="18" name="Espaço Reservado para Texto 22">
            <a:extLst>
              <a:ext uri="{FF2B5EF4-FFF2-40B4-BE49-F238E27FC236}">
                <a16:creationId xmlns:a16="http://schemas.microsoft.com/office/drawing/2014/main" id="{1E79338A-90F2-4C66-A29E-839B62CA2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07825" y="11950700"/>
            <a:ext cx="8783638" cy="252396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três colunas </a:t>
            </a:r>
          </a:p>
        </p:txBody>
      </p:sp>
      <p:sp>
        <p:nvSpPr>
          <p:cNvPr id="19" name="Espaço Reservado para Texto 24">
            <a:extLst>
              <a:ext uri="{FF2B5EF4-FFF2-40B4-BE49-F238E27FC236}">
                <a16:creationId xmlns:a16="http://schemas.microsoft.com/office/drawing/2014/main" id="{92B25A29-E38B-4B80-B564-47583C6B8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5D8CF07D-CC3E-4EB7-B74F-F308469764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851938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 smtClean="0">
                <a:latin typeface="Montserrat" panose="00000500000000000000" pitchFamily="2" charset="0"/>
              </a:defRPr>
            </a:lvl1pPr>
            <a:lvl2pPr>
              <a:defRPr lang="pt-BR" dirty="0" smtClean="0"/>
            </a:lvl2pPr>
            <a:lvl3pPr>
              <a:defRPr lang="pt-BR" dirty="0" smtClean="0"/>
            </a:lvl3pPr>
            <a:lvl4pPr>
              <a:defRPr lang="pt-BR" dirty="0" smtClean="0"/>
            </a:lvl4pPr>
            <a:lvl5pPr>
              <a:defRPr lang="pt-BR" dirty="0"/>
            </a:lvl5pPr>
          </a:lstStyle>
          <a:p>
            <a:pPr marL="809976" lvl="0" indent="-809976"/>
            <a:r>
              <a:rPr lang="pt-BR" dirty="0"/>
              <a:t>Insira o conteúdo do seu pôster nestas três colunas</a:t>
            </a:r>
          </a:p>
        </p:txBody>
      </p:sp>
    </p:spTree>
    <p:extLst>
      <p:ext uri="{BB962C8B-B14F-4D97-AF65-F5344CB8AC3E}">
        <p14:creationId xmlns:p14="http://schemas.microsoft.com/office/powerpoint/2010/main" val="351689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3" pos="6644">
          <p15:clr>
            <a:srgbClr val="FBAE40"/>
          </p15:clr>
        </p15:guide>
        <p15:guide id="4" pos="12971">
          <p15:clr>
            <a:srgbClr val="FBAE40"/>
          </p15:clr>
        </p15:guide>
        <p15:guide id="5" pos="7438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e -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E59658-E0BA-4830-AB13-A93FDF02188A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3329B1-2019-4457-B578-F6A9BDDDED96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3C1738-144D-4518-8B7E-930B2FB0A02C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9F4B0D-1E75-44AF-8AD1-8EF649EF337B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CFB9D3-DD5E-4EFE-A517-9CA0B200235E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49DC41F-25CE-42E4-AF32-360A73AE6A20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4BC800-C4DE-4EE4-BE84-B43891F849F4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E9AEAA-953B-477C-B3A4-53F4D9E12CFD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FD825A-AE2E-4674-9D4F-48CD322B2824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37185A-ECBD-421C-B24E-6CF97C448605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1C93CF95-6B6B-4E00-9034-530FCC974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5F1A4F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909D4372-B541-40C4-B4F1-4A483F958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6" name="Espaço Reservado para Imagem 16">
            <a:extLst>
              <a:ext uri="{FF2B5EF4-FFF2-40B4-BE49-F238E27FC236}">
                <a16:creationId xmlns:a16="http://schemas.microsoft.com/office/drawing/2014/main" id="{5FA10B54-058B-4516-8A54-A8A9CCB186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19" name="Espaço Reservado para Texto 24">
            <a:extLst>
              <a:ext uri="{FF2B5EF4-FFF2-40B4-BE49-F238E27FC236}">
                <a16:creationId xmlns:a16="http://schemas.microsoft.com/office/drawing/2014/main" id="{FDA18837-B8A8-4D70-AA3E-C954E691FA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877AF5B7-E650-43C8-9EEC-67C1038F4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três colunas </a:t>
            </a:r>
          </a:p>
        </p:txBody>
      </p:sp>
      <p:sp>
        <p:nvSpPr>
          <p:cNvPr id="21" name="Espaço Reservado para Texto 22">
            <a:extLst>
              <a:ext uri="{FF2B5EF4-FFF2-40B4-BE49-F238E27FC236}">
                <a16:creationId xmlns:a16="http://schemas.microsoft.com/office/drawing/2014/main" id="{2CC3CF7D-C18B-497B-BA99-4187F8B17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42751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três colunas </a:t>
            </a:r>
          </a:p>
        </p:txBody>
      </p:sp>
      <p:sp>
        <p:nvSpPr>
          <p:cNvPr id="22" name="Espaço Reservado para Texto 19">
            <a:extLst>
              <a:ext uri="{FF2B5EF4-FFF2-40B4-BE49-F238E27FC236}">
                <a16:creationId xmlns:a16="http://schemas.microsoft.com/office/drawing/2014/main" id="{A3BE84EF-2EDB-4D91-8982-5F539D016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851938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 smtClean="0">
                <a:latin typeface="Montserrat" panose="00000500000000000000" pitchFamily="2" charset="0"/>
              </a:defRPr>
            </a:lvl1pPr>
            <a:lvl2pPr>
              <a:defRPr lang="pt-BR" dirty="0" smtClean="0"/>
            </a:lvl2pPr>
            <a:lvl3pPr>
              <a:defRPr lang="pt-BR" dirty="0" smtClean="0"/>
            </a:lvl3pPr>
            <a:lvl4pPr>
              <a:defRPr lang="pt-BR" dirty="0" smtClean="0"/>
            </a:lvl4pPr>
            <a:lvl5pPr>
              <a:defRPr lang="pt-BR" dirty="0"/>
            </a:lvl5pPr>
          </a:lstStyle>
          <a:p>
            <a:pPr marL="809976" lvl="0" indent="-809976"/>
            <a:r>
              <a:rPr lang="pt-BR" dirty="0"/>
              <a:t>Insira o conteúdo do seu pôster nestas três colunas</a:t>
            </a:r>
          </a:p>
        </p:txBody>
      </p:sp>
    </p:spTree>
    <p:extLst>
      <p:ext uri="{BB962C8B-B14F-4D97-AF65-F5344CB8AC3E}">
        <p14:creationId xmlns:p14="http://schemas.microsoft.com/office/powerpoint/2010/main" val="143819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3" pos="6644">
          <p15:clr>
            <a:srgbClr val="FBAE40"/>
          </p15:clr>
        </p15:guide>
        <p15:guide id="4" pos="12971">
          <p15:clr>
            <a:srgbClr val="FBAE40"/>
          </p15:clr>
        </p15:guide>
        <p15:guide id="5" pos="7438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275C0A7-8478-440F-9454-639C4FBA8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8"/>
          <a:stretch/>
        </p:blipFill>
        <p:spPr>
          <a:xfrm>
            <a:off x="0" y="41148000"/>
            <a:ext cx="32399288" cy="20526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C228CA-3F68-472F-87DD-C3E4ABDE6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2"/>
          <a:stretch/>
        </p:blipFill>
        <p:spPr>
          <a:xfrm>
            <a:off x="0" y="0"/>
            <a:ext cx="32399288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5" r:id="rId4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2851F92E-793C-41AC-A60C-1336992D2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AF21CA18-1D09-43A2-BFA4-50C1C4B5F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46A37963-EA7C-43B5-A47E-FFCF663ED8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0AD23352-51F4-4B32-A1B9-7FA1DDBD9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7CDEEC31-91DE-4F09-9780-3710B3C55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253E9676-502D-421F-B1E2-AFD83D0668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9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8DEC8-E4F0-4209-9EE1-543D1032F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5B1BA3A-AA7B-4994-9C1D-A041CD68F7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3548E751-CABE-42CF-9166-BA69BE155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256E9BC-50FA-43DC-BD96-E7512BAD32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AB0C26E-F8A3-4EE3-AACC-00A16738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94F00BDF-8741-4BB4-9372-B975E5BF7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D416D32-86B9-4368-A6B9-AC602BBF70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8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Texto 49">
            <a:extLst>
              <a:ext uri="{FF2B5EF4-FFF2-40B4-BE49-F238E27FC236}">
                <a16:creationId xmlns:a16="http://schemas.microsoft.com/office/drawing/2014/main" id="{A32929A8-EC14-4BD9-B420-B7DAD86C4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3934544A-C4D5-4699-90B5-35A8A9423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2" name="Espaço Reservado para Imagem 51">
            <a:extLst>
              <a:ext uri="{FF2B5EF4-FFF2-40B4-BE49-F238E27FC236}">
                <a16:creationId xmlns:a16="http://schemas.microsoft.com/office/drawing/2014/main" id="{C9F7E015-B3EF-4826-AA4B-3B89F18C71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3" name="Espaço Reservado para Texto 52">
            <a:extLst>
              <a:ext uri="{FF2B5EF4-FFF2-40B4-BE49-F238E27FC236}">
                <a16:creationId xmlns:a16="http://schemas.microsoft.com/office/drawing/2014/main" id="{FAD948EF-8165-421A-BF9E-B1A802D7D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4" name="Espaço Reservado para Texto 53">
            <a:extLst>
              <a:ext uri="{FF2B5EF4-FFF2-40B4-BE49-F238E27FC236}">
                <a16:creationId xmlns:a16="http://schemas.microsoft.com/office/drawing/2014/main" id="{2097D650-F61D-4232-9D2D-E00855352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" name="Espaço Reservado para Texto 54">
            <a:extLst>
              <a:ext uri="{FF2B5EF4-FFF2-40B4-BE49-F238E27FC236}">
                <a16:creationId xmlns:a16="http://schemas.microsoft.com/office/drawing/2014/main" id="{3CBE5E43-8064-4F30-973A-97932696B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45866C-8F29-4A4A-A9DA-84467C6A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" y="0"/>
            <a:ext cx="32398954" cy="43200638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ACB0FF0-2AEC-450F-A623-08A1E8D24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BBBB33FA-34BB-4C90-9991-428BF41464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3AF69BD8-B623-418D-B177-CD2D79BDF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7C8AA65-9090-4AD5-9647-299FE0E2E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810C7BDE-8F81-4ED5-B8A5-451D9103E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B418BF5E-8C75-42E1-977D-900E89406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06F0E02-7844-4BEC-AE35-41D9484F07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95534"/>
      </p:ext>
    </p:extLst>
  </p:cSld>
  <p:clrMapOvr>
    <a:masterClrMapping/>
  </p:clrMapOvr>
</p:sld>
</file>

<file path=ppt/theme/theme1.xml><?xml version="1.0" encoding="utf-8"?>
<a:theme xmlns:a="http://schemas.openxmlformats.org/drawingml/2006/main" name="Seminário Carreira Docente 2023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0</Words>
  <Application>Microsoft Office PowerPoint</Application>
  <PresentationFormat>Personalizar</PresentationFormat>
  <Paragraphs>0</Paragraphs>
  <Slides>4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Seminário Carreira Docente 2023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De Jorge</dc:creator>
  <cp:lastModifiedBy>Bruno De Jorge</cp:lastModifiedBy>
  <cp:revision>8</cp:revision>
  <dcterms:created xsi:type="dcterms:W3CDTF">2023-05-22T12:05:59Z</dcterms:created>
  <dcterms:modified xsi:type="dcterms:W3CDTF">2023-05-22T13:19:14Z</dcterms:modified>
</cp:coreProperties>
</file>